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3" r:id="rId4"/>
    <p:sldId id="262" r:id="rId5"/>
    <p:sldId id="260" r:id="rId6"/>
    <p:sldId id="265" r:id="rId7"/>
    <p:sldId id="266" r:id="rId8"/>
    <p:sldId id="264" r:id="rId9"/>
    <p:sldId id="267" r:id="rId10"/>
    <p:sldId id="261" r:id="rId11"/>
    <p:sldId id="270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149" y="3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0E7835-9CCB-4D95-9D13-AEE950CEC8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73E73F-A882-42F5-ADA6-0D5261856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A7647C-4CA1-4603-B6F8-B725A9EE8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BFA3B8-C4E7-4B52-B9E1-8187DB0E4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9B5E6B-6BE0-4E80-958F-92A435F16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4699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84E4F6-EFA3-4AA0-8B04-633B264A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C5708A3-DC26-4AB7-849E-5C1118D36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3E7951F-B763-459A-935C-B09FE5381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78CE50-8522-4F84-B1B7-A4F3DCEA6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1FEC07-0D2C-4A07-AEE0-E20C2A94A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2265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095AF27-13B4-44F3-835A-C73BD6C70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4FF09DD-FBFD-43CC-9EF5-C621DF0179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4C9F08-37DA-4B12-9B47-FD128B17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F1CA33-8136-4EC4-BF29-CE06B14CE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C7FD4E-161D-4DC1-9A13-29589FDDA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35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CC2E67-69BB-4E92-8BD5-E9552668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3166EB-4A0D-43FF-9231-D8E29C3DA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B5BBC4-6B86-49C0-9BA0-F93F22F86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566C6B-50EB-47B8-8E7F-A8B10F5A4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6FA78F-952F-4E22-8B72-1F202C5E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8045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C1971D-AB79-4E59-8FCC-1B5B8BEC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DC78590-1432-4E69-BA70-B681AB789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083C78-7F46-4CB5-90B9-0D8A328FF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9C3432-C5F7-468B-8B6F-1681727C9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A1E92B-0CEB-4B4F-A796-163BEB7E8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6906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EFEB2B-7BF4-44AF-B74F-9C7F3FAE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A437C4-211C-49FD-9A3C-88A32CCE77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95C348-F222-4D21-A6BA-4952BE78BB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939C2-92AA-4B52-A34D-22AA6FAC4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D0DABC-1227-4D8F-B53A-D54DBB460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D45FB2-BC38-4C4B-B5F0-7BC2277B3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2270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6D0842-E565-4236-9826-A054D80F2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D2B785-0488-40E8-9426-092D592E3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24A2300-EDF2-4EAF-9F37-32402FA49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A302D46-C475-40E3-AD67-43F38AB6FA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0F0C049-87A1-4A61-8ABB-13F18CCF2D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DCE3BF1-A73D-402D-B6B4-671126B24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C78EFDF-543E-4719-A0DB-DE5895D62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1E4F199-4389-406F-86E6-423237920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3158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84B056-EF7C-4F9F-B3DD-926E21F7F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C9E036-1803-4262-B5A8-9438EFB68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AF7C81F-66B3-4968-82E8-9F0F904C9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1B504A4-82CA-457D-8B36-6905099B8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9941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E40643F-DF62-41BD-8D9D-682FA9F21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CEF26C0-DCAD-4AF9-94A6-87FAF6451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48E7625-A6B0-4F89-A7FD-5E5DD0F6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52660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F19DC2-1AD9-47DF-9E08-303ABAF38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E61054-BA6A-4A49-B9FB-EDA3481DC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DB4C34B-D66F-44F1-8E3F-13E67AFAF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0C6B1D9-FAFC-44E3-983C-2288AA39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0BBFEA-37F1-4D93-9635-9026D688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3708EB-E597-4A9B-A1B7-9AE56AEAF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06466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F57EB7-E141-4218-A757-AEB130B80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5FFF92C-55E7-43F0-A26A-C2A2CBEC76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26751C9-CDE7-4DFC-B720-104CD99FA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047EB65-D5BB-4736-8003-F63168D80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783DBDD-6A83-437B-AAD8-D1923867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B7710B-2816-4970-92F3-5B068526B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0862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02272F9-5417-4CE2-939F-2D21F977C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9EC1AE-51AC-44A5-8C01-A4BC17502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88F4D2-1E20-456E-AA8A-A3A1BF0514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AE1C9-63F1-4007-8C78-3CE3EB73938A}" type="datetimeFigureOut">
              <a:rPr lang="fr-CA" smtClean="0"/>
              <a:t>2020-12-06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223979-95B3-48F8-B6D2-7EC3B9D76F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74704B-4BCE-4506-A4EE-CF799CFB8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241E2-8400-4919-BC19-ADDACD66FE6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7322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A52BF0-D1D3-47B3-A03A-7100EBC42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fr-CA" sz="2500" dirty="0">
                <a:solidFill>
                  <a:prstClr val="black"/>
                </a:solidFill>
              </a:rPr>
            </a:br>
            <a:r>
              <a:rPr lang="fr-CA" sz="2500" b="1" dirty="0">
                <a:solidFill>
                  <a:prstClr val="black"/>
                </a:solidFill>
              </a:rPr>
              <a:t>Mémoire PLA,PAL, ROM</a:t>
            </a:r>
            <a:br>
              <a:rPr lang="fr-CA" sz="2500" b="1" dirty="0">
                <a:solidFill>
                  <a:prstClr val="black"/>
                </a:solidFill>
              </a:rPr>
            </a:br>
            <a:r>
              <a:rPr lang="fr-CA" sz="2500" b="1" dirty="0">
                <a:solidFill>
                  <a:prstClr val="black"/>
                </a:solidFill>
              </a:rPr>
              <a:t>Source: </a:t>
            </a:r>
            <a:r>
              <a:rPr lang="fr-CA" sz="2500" b="1" dirty="0" err="1">
                <a:solidFill>
                  <a:prstClr val="black"/>
                </a:solidFill>
              </a:rPr>
              <a:t>Moris</a:t>
            </a:r>
            <a:r>
              <a:rPr lang="fr-CA" sz="2500" b="1" dirty="0">
                <a:solidFill>
                  <a:prstClr val="black"/>
                </a:solidFill>
              </a:rPr>
              <a:t> Mano, livre en référence dans le syllabus du cours</a:t>
            </a:r>
            <a:br>
              <a:rPr lang="fr-CA" sz="2500" b="1" dirty="0">
                <a:solidFill>
                  <a:prstClr val="black"/>
                </a:solidFill>
              </a:rPr>
            </a:br>
            <a:r>
              <a:rPr lang="fr-CA" sz="3600" b="1" dirty="0">
                <a:solidFill>
                  <a:srgbClr val="C00000"/>
                </a:solidFill>
              </a:rPr>
              <a:t>Cellule de base</a:t>
            </a:r>
            <a:br>
              <a:rPr lang="fr-CA" b="1" dirty="0">
                <a:solidFill>
                  <a:srgbClr val="C00000"/>
                </a:solidFill>
              </a:rPr>
            </a:br>
            <a:endParaRPr lang="fr-CA" b="1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A81CDB41-27BD-4120-B91C-D39FE072F81E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60698"/>
            <a:ext cx="5584133" cy="307100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FD1E97D-F1FE-4C4B-947E-6F80DF76C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836" y="2218242"/>
            <a:ext cx="4974767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0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EE73255-8084-4DF9-BB0B-15EAC92E2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40284EE-363F-400D-A483-1EF1E4EF7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39" y="640081"/>
            <a:ext cx="1629596" cy="52577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2C2C2C"/>
                </a:solidFill>
              </a:rPr>
              <a:t>PAL</a:t>
            </a:r>
            <a:br>
              <a:rPr lang="en-US" sz="3600" dirty="0">
                <a:solidFill>
                  <a:srgbClr val="2C2C2C"/>
                </a:solidFill>
              </a:rPr>
            </a:br>
            <a:r>
              <a:rPr lang="en-US" sz="3600" dirty="0">
                <a:solidFill>
                  <a:srgbClr val="2C2C2C"/>
                </a:solidFill>
              </a:rPr>
              <a:t>PLA</a:t>
            </a:r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67048353-8981-459A-9BC6-9711CE462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0067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341B479-A82A-4439-B965-79C3B32A5D56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9" b="-3"/>
          <a:stretch/>
        </p:blipFill>
        <p:spPr>
          <a:xfrm>
            <a:off x="3824603" y="631642"/>
            <a:ext cx="7763458" cy="526623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62330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390089-EEE1-419D-A5A5-DD6785C6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PLA; la matrice AND, et OR sont programmable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2E42009D-346F-441F-AA76-C9F9602E1B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38" y="1825624"/>
            <a:ext cx="4970851" cy="4923957"/>
          </a:xfrm>
        </p:spPr>
      </p:pic>
    </p:spTree>
    <p:extLst>
      <p:ext uri="{BB962C8B-B14F-4D97-AF65-F5344CB8AC3E}">
        <p14:creationId xmlns:p14="http://schemas.microsoft.com/office/powerpoint/2010/main" val="357377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35796B-BCDE-44CE-8B13-B40E9D6E2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44" y="365125"/>
            <a:ext cx="4069830" cy="2775314"/>
          </a:xfrm>
        </p:spPr>
        <p:txBody>
          <a:bodyPr>
            <a:normAutofit/>
          </a:bodyPr>
          <a:lstStyle/>
          <a:p>
            <a:pPr algn="ctr"/>
            <a:r>
              <a:rPr lang="fr-CA" sz="2400" dirty="0">
                <a:solidFill>
                  <a:srgbClr val="C00000"/>
                </a:solidFill>
              </a:rPr>
              <a:t>Génération de l’adresse, convention de notations</a:t>
            </a:r>
          </a:p>
        </p:txBody>
      </p:sp>
      <p:pic>
        <p:nvPicPr>
          <p:cNvPr id="7" name="Espace réservé du contenu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7D7C087-C7B1-46F4-A164-4D893F5E8A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053" y="1382844"/>
            <a:ext cx="5838670" cy="204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0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35796B-BCDE-44CE-8B13-B40E9D6E2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44" y="365125"/>
            <a:ext cx="2818151" cy="3382416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Génération de l’adresse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5B4BD812-2104-4012-85F1-9904BAE8333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136" y="727023"/>
            <a:ext cx="7548962" cy="517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5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E73255-8084-4DF9-BB0B-15EAC92E2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97BEACB-D1CD-46F0-A899-8F1BAE467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38" y="640081"/>
            <a:ext cx="2608655" cy="52577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rgbClr val="2C2C2C"/>
                </a:solidFill>
              </a:rPr>
              <a:t>Génération de l’adresse à deux dimension</a:t>
            </a:r>
          </a:p>
        </p:txBody>
      </p:sp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67048353-8981-459A-9BC6-9711CE462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0067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0C9B181A-D674-467A-A7A2-7B03A1948610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0" b="17"/>
          <a:stretch/>
        </p:blipFill>
        <p:spPr>
          <a:xfrm>
            <a:off x="4062964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7437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CA83-7E0C-4CF2-9F5A-B1D60151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Adressage 2x8= 16 bits d’adresse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BC652C99-4BA9-4962-9948-5F9237FE78F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177" y="1690688"/>
            <a:ext cx="5760181" cy="445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34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CA83-7E0C-4CF2-9F5A-B1D60151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Timing, Write (écriture)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8F191FC4-2893-4DFE-AB07-7412E5BD563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622" y="1933732"/>
            <a:ext cx="5840577" cy="328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02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CA83-7E0C-4CF2-9F5A-B1D60151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Timing (Lecture)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845A6AF-A7F2-4AF4-A3FF-5CA6A37D9F1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815" y="2190938"/>
            <a:ext cx="6895474" cy="370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CA83-7E0C-4CF2-9F5A-B1D60151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Mémoire morte, Read </a:t>
            </a:r>
            <a:r>
              <a:rPr lang="fr-CA" sz="3200" dirty="0" err="1">
                <a:solidFill>
                  <a:srgbClr val="C00000"/>
                </a:solidFill>
              </a:rPr>
              <a:t>Only</a:t>
            </a:r>
            <a:r>
              <a:rPr lang="fr-CA" sz="3200" dirty="0">
                <a:solidFill>
                  <a:srgbClr val="C00000"/>
                </a:solidFill>
              </a:rPr>
              <a:t> </a:t>
            </a:r>
            <a:r>
              <a:rPr lang="fr-CA" sz="3200" dirty="0" err="1">
                <a:solidFill>
                  <a:srgbClr val="C00000"/>
                </a:solidFill>
              </a:rPr>
              <a:t>Mémory</a:t>
            </a:r>
            <a:r>
              <a:rPr lang="fr-CA" sz="3200" dirty="0">
                <a:solidFill>
                  <a:srgbClr val="C00000"/>
                </a:solidFill>
              </a:rPr>
              <a:t> (ROM)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887AD3ED-D0A9-4584-A27C-4B8CFCA3CC4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32" y="1768840"/>
            <a:ext cx="6816743" cy="429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8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0CA83-7E0C-4CF2-9F5A-B1D60151E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Mémoire morte, Read </a:t>
            </a:r>
            <a:r>
              <a:rPr lang="fr-CA" sz="3200" dirty="0" err="1">
                <a:solidFill>
                  <a:srgbClr val="C00000"/>
                </a:solidFill>
              </a:rPr>
              <a:t>Only</a:t>
            </a:r>
            <a:r>
              <a:rPr lang="fr-CA" sz="3200" dirty="0">
                <a:solidFill>
                  <a:srgbClr val="C00000"/>
                </a:solidFill>
              </a:rPr>
              <a:t> </a:t>
            </a:r>
            <a:r>
              <a:rPr lang="fr-CA" sz="3200" dirty="0" err="1">
                <a:solidFill>
                  <a:srgbClr val="C00000"/>
                </a:solidFill>
              </a:rPr>
              <a:t>Mémory</a:t>
            </a:r>
            <a:r>
              <a:rPr lang="fr-CA" sz="3200" dirty="0">
                <a:solidFill>
                  <a:srgbClr val="C00000"/>
                </a:solidFill>
              </a:rPr>
              <a:t> (ROM)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FDC76426-BF5B-4BF9-83CB-D7BE41C19CE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94" y="1941227"/>
            <a:ext cx="5236034" cy="3439192"/>
          </a:xfrm>
          <a:prstGeom prst="rect">
            <a:avLst/>
          </a:prstGeom>
        </p:spPr>
      </p:pic>
      <p:pic>
        <p:nvPicPr>
          <p:cNvPr id="7" name="Image 6" descr="Une image contenant table&#10;&#10;Description générée automatiquement">
            <a:extLst>
              <a:ext uri="{FF2B5EF4-FFF2-40B4-BE49-F238E27FC236}">
                <a16:creationId xmlns:a16="http://schemas.microsoft.com/office/drawing/2014/main" id="{2B0F7945-2692-4E96-9363-07495711AE1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189" y="2047687"/>
            <a:ext cx="5453110" cy="2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201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89</Words>
  <Application>Microsoft Office PowerPoint</Application>
  <PresentationFormat>Grand écran</PresentationFormat>
  <Paragraphs>11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 Mémoire PLA,PAL, ROM Source: Moris Mano, livre en référence dans le syllabus du cours Cellule de base </vt:lpstr>
      <vt:lpstr>Génération de l’adresse, convention de notations</vt:lpstr>
      <vt:lpstr>Génération de l’adresse</vt:lpstr>
      <vt:lpstr>Génération de l’adresse à deux dimension</vt:lpstr>
      <vt:lpstr>Adressage 2x8= 16 bits d’adresse</vt:lpstr>
      <vt:lpstr>Timing, Write (écriture)</vt:lpstr>
      <vt:lpstr>Timing (Lecture)</vt:lpstr>
      <vt:lpstr>Mémoire morte, Read Only Mémory (ROM)</vt:lpstr>
      <vt:lpstr>Mémoire morte, Read Only Mémory (ROM)</vt:lpstr>
      <vt:lpstr>PAL PLA</vt:lpstr>
      <vt:lpstr>PLA; la matrice AND, et OR sont programmable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Jalal Almhana</dc:creator>
  <cp:lastModifiedBy>Jalal Almhana</cp:lastModifiedBy>
  <cp:revision>5</cp:revision>
  <dcterms:created xsi:type="dcterms:W3CDTF">2020-12-06T23:50:02Z</dcterms:created>
  <dcterms:modified xsi:type="dcterms:W3CDTF">2020-12-07T00:33:16Z</dcterms:modified>
</cp:coreProperties>
</file>